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9" r:id="rId4"/>
    <p:sldId id="316" r:id="rId5"/>
    <p:sldId id="347" r:id="rId6"/>
    <p:sldId id="349" r:id="rId7"/>
    <p:sldId id="348" r:id="rId8"/>
    <p:sldId id="283" r:id="rId9"/>
    <p:sldId id="352" r:id="rId10"/>
    <p:sldId id="350" r:id="rId11"/>
    <p:sldId id="327" r:id="rId12"/>
    <p:sldId id="325" r:id="rId13"/>
    <p:sldId id="313" r:id="rId14"/>
    <p:sldId id="314" r:id="rId15"/>
    <p:sldId id="330" r:id="rId16"/>
    <p:sldId id="3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640"/>
  </p:normalViewPr>
  <p:slideViewPr>
    <p:cSldViewPr snapToGrid="0" showGuides="1">
      <p:cViewPr varScale="1">
        <p:scale>
          <a:sx n="64" d="100"/>
          <a:sy n="64" d="100"/>
        </p:scale>
        <p:origin x="9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8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34740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52648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752485" y="273805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516630" y="4905176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7447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6715" y="2635805"/>
            <a:ext cx="5398477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F6440-A84D-7E1E-953D-573F12F5C26C}"/>
              </a:ext>
            </a:extLst>
          </p:cNvPr>
          <p:cNvSpPr txBox="1"/>
          <p:nvPr/>
        </p:nvSpPr>
        <p:spPr>
          <a:xfrm>
            <a:off x="5841023" y="2635804"/>
            <a:ext cx="6028592" cy="3970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She goes for a bike ride, cooks, and does DIY projects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Her brother does.</a:t>
            </a:r>
          </a:p>
          <a:p>
            <a:r>
              <a:rPr lang="en-US" sz="2800" b="1" dirty="0"/>
              <a:t>3. </a:t>
            </a:r>
            <a:r>
              <a:rPr lang="en-US" sz="2800" dirty="0"/>
              <a:t>She loves doing DIY projects with her mum the most.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Her mum teaches her to make her own dresses and doll clothes.</a:t>
            </a:r>
          </a:p>
          <a:p>
            <a:r>
              <a:rPr lang="en-US" sz="2800" b="1" dirty="0"/>
              <a:t>5. </a:t>
            </a:r>
            <a:r>
              <a:rPr lang="en-US" sz="2800" dirty="0"/>
              <a:t>She won the first prize in a costume contest at her school.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0834F-363F-17FE-A7FB-D79487912BB9}"/>
              </a:ext>
            </a:extLst>
          </p:cNvPr>
          <p:cNvSpPr/>
          <p:nvPr/>
        </p:nvSpPr>
        <p:spPr>
          <a:xfrm>
            <a:off x="7028701" y="189358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Answer</a:t>
            </a:r>
            <a:r>
              <a:rPr lang="vi-VN" sz="3600" dirty="0">
                <a:solidFill>
                  <a:srgbClr val="FF0000"/>
                </a:solidFill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6300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2040275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10876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76198" y="2985246"/>
            <a:ext cx="63564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</a:t>
            </a:r>
            <a:r>
              <a:rPr lang="en-US" sz="4400" b="1">
                <a:solidFill>
                  <a:srgbClr val="EF4B66"/>
                </a:solidFill>
                <a:ea typeface="Times New Roman" panose="02020603050405020304" pitchFamily="18" charset="0"/>
              </a:rPr>
              <a:t>is …</a:t>
            </a:r>
            <a:endParaRPr lang="en-US" sz="44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8" y="1896217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281177" y="244674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66917" y="3275937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08026" y="122124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582728" y="5030263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8828110" y="3591367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30" y="191627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41681" y="211675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5925428" y="407707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359236" y="593026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4" y="1318904"/>
            <a:ext cx="5702711" cy="38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7176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99518"/>
              </p:ext>
            </p:extLst>
          </p:nvPr>
        </p:nvGraphicFramePr>
        <p:xfrm>
          <a:off x="1140391" y="1570203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/ˈ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5209192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2560030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767" y="3415426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709" y="4312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045" y="101600"/>
            <a:ext cx="11334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00"/>
                </a:solidFill>
                <a:latin typeface="OpenSansBold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OpenSansBold"/>
              </a:rPr>
              <a:t>. Read about </a:t>
            </a:r>
            <a:r>
              <a:rPr lang="en-US" sz="2800" b="1" dirty="0" err="1">
                <a:solidFill>
                  <a:srgbClr val="000000"/>
                </a:solidFill>
                <a:latin typeface="OpenSansBold"/>
              </a:rPr>
              <a:t>Trang’s</a:t>
            </a:r>
            <a:r>
              <a:rPr lang="en-US" sz="2800" b="1" dirty="0">
                <a:solidFill>
                  <a:srgbClr val="000000"/>
                </a:solidFill>
                <a:latin typeface="OpenSansBold"/>
              </a:rPr>
              <a:t> leisure activities. Choose the correct answer</a:t>
            </a:r>
            <a:r>
              <a:rPr lang="en-US" sz="2800" b="1" dirty="0" smtClean="0">
                <a:solidFill>
                  <a:srgbClr val="000000"/>
                </a:solidFill>
                <a:latin typeface="OpenSansBold"/>
              </a:rPr>
              <a:t>.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511" y="1219200"/>
            <a:ext cx="114243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sz="2600" b="1" dirty="0">
                <a:solidFill>
                  <a:srgbClr val="000000"/>
                </a:solidFill>
                <a:latin typeface="OpenSansBold"/>
              </a:rPr>
              <a:t>connect</a:t>
            </a:r>
            <a:r>
              <a:rPr lang="en-US" sz="2600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  <a:endParaRPr lang="en-US" sz="26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40699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3672</TotalTime>
  <Words>500</Words>
  <Application>Microsoft Office PowerPoint</Application>
  <PresentationFormat>Widescreen</PresentationFormat>
  <Paragraphs>110</Paragraphs>
  <Slides>16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OpenSans</vt:lpstr>
      <vt:lpstr>OpenSansBold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215</cp:revision>
  <dcterms:created xsi:type="dcterms:W3CDTF">2020-12-09T02:04:09Z</dcterms:created>
  <dcterms:modified xsi:type="dcterms:W3CDTF">2023-09-17T07:49:56Z</dcterms:modified>
</cp:coreProperties>
</file>